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3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04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3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78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0301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488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32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9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53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36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75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D0F17-E54C-48C2-BAD7-D589785BB612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4D331-1B08-454F-9135-3454BDFB2F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72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06" y="416859"/>
            <a:ext cx="11928600" cy="5616102"/>
          </a:xfrm>
          <a:prstGeom prst="rect">
            <a:avLst/>
          </a:prstGeom>
        </p:spPr>
      </p:pic>
      <p:sp>
        <p:nvSpPr>
          <p:cNvPr id="5" name="ZoneTexte 44"/>
          <p:cNvSpPr txBox="1"/>
          <p:nvPr/>
        </p:nvSpPr>
        <p:spPr>
          <a:xfrm>
            <a:off x="7406342" y="165202"/>
            <a:ext cx="4682564" cy="71846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b="1"/>
              <a:t>Fa1  Rez de Chaussée</a:t>
            </a:r>
          </a:p>
        </p:txBody>
      </p:sp>
      <p:sp>
        <p:nvSpPr>
          <p:cNvPr id="6" name="Text Box 139"/>
          <p:cNvSpPr txBox="1">
            <a:spLocks noChangeArrowheads="1"/>
          </p:cNvSpPr>
          <p:nvPr/>
        </p:nvSpPr>
        <p:spPr bwMode="auto">
          <a:xfrm>
            <a:off x="2997060" y="1075765"/>
            <a:ext cx="4319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20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 Box 139"/>
          <p:cNvSpPr txBox="1">
            <a:spLocks noChangeArrowheads="1"/>
          </p:cNvSpPr>
          <p:nvPr/>
        </p:nvSpPr>
        <p:spPr bwMode="auto">
          <a:xfrm>
            <a:off x="8230037" y="4476228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8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 Box 139"/>
          <p:cNvSpPr txBox="1">
            <a:spLocks noChangeArrowheads="1"/>
          </p:cNvSpPr>
          <p:nvPr/>
        </p:nvSpPr>
        <p:spPr bwMode="auto">
          <a:xfrm>
            <a:off x="3762725" y="1337375"/>
            <a:ext cx="792163" cy="26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>
                <a:latin typeface="+mn-lt"/>
              </a:rPr>
              <a:t>OFFICE</a:t>
            </a:r>
          </a:p>
        </p:txBody>
      </p:sp>
      <p:sp>
        <p:nvSpPr>
          <p:cNvPr id="10" name="Text Box 138"/>
          <p:cNvSpPr txBox="1">
            <a:spLocks noChangeArrowheads="1"/>
          </p:cNvSpPr>
          <p:nvPr/>
        </p:nvSpPr>
        <p:spPr bwMode="auto">
          <a:xfrm>
            <a:off x="5628261" y="2104852"/>
            <a:ext cx="1441449" cy="41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/>
              <a:t>SALLE A MANGER</a:t>
            </a:r>
          </a:p>
        </p:txBody>
      </p:sp>
      <p:sp>
        <p:nvSpPr>
          <p:cNvPr id="11" name="Text Box 134"/>
          <p:cNvSpPr txBox="1">
            <a:spLocks noChangeArrowheads="1"/>
          </p:cNvSpPr>
          <p:nvPr/>
        </p:nvSpPr>
        <p:spPr bwMode="auto">
          <a:xfrm>
            <a:off x="6834275" y="4194787"/>
            <a:ext cx="1144133" cy="41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SALLE DE SOINS</a:t>
            </a:r>
          </a:p>
        </p:txBody>
      </p:sp>
      <p:sp>
        <p:nvSpPr>
          <p:cNvPr id="12" name="Text Box 137"/>
          <p:cNvSpPr txBox="1">
            <a:spLocks noChangeArrowheads="1"/>
          </p:cNvSpPr>
          <p:nvPr/>
        </p:nvSpPr>
        <p:spPr bwMode="auto">
          <a:xfrm>
            <a:off x="5415761" y="3792845"/>
            <a:ext cx="1368424" cy="41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/>
              <a:t>SALLE DE SEJOUR</a:t>
            </a:r>
          </a:p>
        </p:txBody>
      </p:sp>
      <p:sp>
        <p:nvSpPr>
          <p:cNvPr id="13" name="Text Box 140"/>
          <p:cNvSpPr txBox="1">
            <a:spLocks noChangeArrowheads="1"/>
          </p:cNvSpPr>
          <p:nvPr/>
        </p:nvSpPr>
        <p:spPr bwMode="auto">
          <a:xfrm>
            <a:off x="2926783" y="3142909"/>
            <a:ext cx="1004433" cy="41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BUREAU INFIRMIER</a:t>
            </a:r>
          </a:p>
        </p:txBody>
      </p:sp>
      <p:sp>
        <p:nvSpPr>
          <p:cNvPr id="14" name="Text Box 141"/>
          <p:cNvSpPr txBox="1">
            <a:spLocks noChangeArrowheads="1"/>
          </p:cNvSpPr>
          <p:nvPr/>
        </p:nvSpPr>
        <p:spPr bwMode="auto">
          <a:xfrm>
            <a:off x="1980635" y="2939055"/>
            <a:ext cx="946148" cy="40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BUREAU CADRE</a:t>
            </a:r>
          </a:p>
        </p:txBody>
      </p:sp>
      <p:sp>
        <p:nvSpPr>
          <p:cNvPr id="15" name="Text Box 256"/>
          <p:cNvSpPr txBox="1">
            <a:spLocks noChangeArrowheads="1"/>
          </p:cNvSpPr>
          <p:nvPr/>
        </p:nvSpPr>
        <p:spPr bwMode="auto">
          <a:xfrm>
            <a:off x="7253796" y="2652886"/>
            <a:ext cx="1226230" cy="25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LINGERIE</a:t>
            </a:r>
          </a:p>
        </p:txBody>
      </p:sp>
      <p:sp>
        <p:nvSpPr>
          <p:cNvPr id="16" name="Text Box 263"/>
          <p:cNvSpPr txBox="1">
            <a:spLocks noChangeArrowheads="1"/>
          </p:cNvSpPr>
          <p:nvPr/>
        </p:nvSpPr>
        <p:spPr bwMode="auto">
          <a:xfrm>
            <a:off x="7918449" y="4672012"/>
            <a:ext cx="861332" cy="25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CH 101</a:t>
            </a:r>
          </a:p>
        </p:txBody>
      </p:sp>
      <p:sp>
        <p:nvSpPr>
          <p:cNvPr id="17" name="Text Box 264"/>
          <p:cNvSpPr txBox="1">
            <a:spLocks noChangeArrowheads="1"/>
          </p:cNvSpPr>
          <p:nvPr/>
        </p:nvSpPr>
        <p:spPr bwMode="auto">
          <a:xfrm>
            <a:off x="10387066" y="4148621"/>
            <a:ext cx="1008062" cy="25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A.S.H.</a:t>
            </a:r>
          </a:p>
        </p:txBody>
      </p:sp>
      <p:sp>
        <p:nvSpPr>
          <p:cNvPr id="18" name="Text Box 268"/>
          <p:cNvSpPr txBox="1">
            <a:spLocks noChangeArrowheads="1"/>
          </p:cNvSpPr>
          <p:nvPr/>
        </p:nvSpPr>
        <p:spPr bwMode="auto">
          <a:xfrm>
            <a:off x="10697002" y="3224910"/>
            <a:ext cx="863600" cy="2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CH 103</a:t>
            </a:r>
          </a:p>
        </p:txBody>
      </p:sp>
      <p:sp>
        <p:nvSpPr>
          <p:cNvPr id="19" name="Text Box 269"/>
          <p:cNvSpPr txBox="1">
            <a:spLocks noChangeArrowheads="1"/>
          </p:cNvSpPr>
          <p:nvPr/>
        </p:nvSpPr>
        <p:spPr bwMode="auto">
          <a:xfrm>
            <a:off x="9747624" y="5141718"/>
            <a:ext cx="861332" cy="25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CH 102</a:t>
            </a:r>
          </a:p>
        </p:txBody>
      </p:sp>
      <p:sp>
        <p:nvSpPr>
          <p:cNvPr id="20" name="Text Box 270"/>
          <p:cNvSpPr txBox="1">
            <a:spLocks noChangeArrowheads="1"/>
          </p:cNvSpPr>
          <p:nvPr/>
        </p:nvSpPr>
        <p:spPr bwMode="auto">
          <a:xfrm>
            <a:off x="8873445" y="2556317"/>
            <a:ext cx="863599" cy="25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CH 104</a:t>
            </a:r>
          </a:p>
        </p:txBody>
      </p:sp>
      <p:sp>
        <p:nvSpPr>
          <p:cNvPr id="21" name="Text Box 271"/>
          <p:cNvSpPr txBox="1">
            <a:spLocks noChangeArrowheads="1"/>
          </p:cNvSpPr>
          <p:nvPr/>
        </p:nvSpPr>
        <p:spPr bwMode="auto">
          <a:xfrm>
            <a:off x="7754257" y="2185963"/>
            <a:ext cx="1025524" cy="2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LINGE SALE</a:t>
            </a:r>
          </a:p>
        </p:txBody>
      </p:sp>
      <p:sp>
        <p:nvSpPr>
          <p:cNvPr id="22" name="Text Box 278"/>
          <p:cNvSpPr txBox="1">
            <a:spLocks noChangeArrowheads="1"/>
          </p:cNvSpPr>
          <p:nvPr/>
        </p:nvSpPr>
        <p:spPr bwMode="auto">
          <a:xfrm>
            <a:off x="3808179" y="3610192"/>
            <a:ext cx="898297" cy="40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100" b="1" dirty="0"/>
              <a:t>BUREAU MEDICAL</a:t>
            </a:r>
          </a:p>
        </p:txBody>
      </p:sp>
      <p:sp>
        <p:nvSpPr>
          <p:cNvPr id="23" name="Text Box 139"/>
          <p:cNvSpPr txBox="1">
            <a:spLocks noChangeArrowheads="1"/>
          </p:cNvSpPr>
          <p:nvPr/>
        </p:nvSpPr>
        <p:spPr bwMode="auto">
          <a:xfrm>
            <a:off x="7254292" y="446785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7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 Box 139"/>
          <p:cNvSpPr txBox="1">
            <a:spLocks noChangeArrowheads="1"/>
          </p:cNvSpPr>
          <p:nvPr/>
        </p:nvSpPr>
        <p:spPr bwMode="auto">
          <a:xfrm>
            <a:off x="6381529" y="2386292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5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Text Box 139"/>
          <p:cNvSpPr txBox="1">
            <a:spLocks noChangeArrowheads="1"/>
          </p:cNvSpPr>
          <p:nvPr/>
        </p:nvSpPr>
        <p:spPr bwMode="auto">
          <a:xfrm>
            <a:off x="8263354" y="237015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17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Text Box 139"/>
          <p:cNvSpPr txBox="1">
            <a:spLocks noChangeArrowheads="1"/>
          </p:cNvSpPr>
          <p:nvPr/>
        </p:nvSpPr>
        <p:spPr bwMode="auto">
          <a:xfrm>
            <a:off x="10697002" y="402934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12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7" name="Text Box 139"/>
          <p:cNvSpPr txBox="1">
            <a:spLocks noChangeArrowheads="1"/>
          </p:cNvSpPr>
          <p:nvPr/>
        </p:nvSpPr>
        <p:spPr bwMode="auto">
          <a:xfrm>
            <a:off x="9845316" y="3185173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14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8" name="Text Box 139"/>
          <p:cNvSpPr txBox="1">
            <a:spLocks noChangeArrowheads="1"/>
          </p:cNvSpPr>
          <p:nvPr/>
        </p:nvSpPr>
        <p:spPr bwMode="auto">
          <a:xfrm>
            <a:off x="11013308" y="341936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13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Text Box 139"/>
          <p:cNvSpPr txBox="1">
            <a:spLocks noChangeArrowheads="1"/>
          </p:cNvSpPr>
          <p:nvPr/>
        </p:nvSpPr>
        <p:spPr bwMode="auto">
          <a:xfrm>
            <a:off x="10315182" y="2751083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15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Text Box 139"/>
          <p:cNvSpPr txBox="1">
            <a:spLocks noChangeArrowheads="1"/>
          </p:cNvSpPr>
          <p:nvPr/>
        </p:nvSpPr>
        <p:spPr bwMode="auto">
          <a:xfrm>
            <a:off x="8873445" y="2815965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16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xt Box 139"/>
          <p:cNvSpPr txBox="1">
            <a:spLocks noChangeArrowheads="1"/>
          </p:cNvSpPr>
          <p:nvPr/>
        </p:nvSpPr>
        <p:spPr bwMode="auto">
          <a:xfrm>
            <a:off x="9175688" y="5017055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9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 Box 139"/>
          <p:cNvSpPr txBox="1">
            <a:spLocks noChangeArrowheads="1"/>
          </p:cNvSpPr>
          <p:nvPr/>
        </p:nvSpPr>
        <p:spPr bwMode="auto">
          <a:xfrm>
            <a:off x="9245306" y="443484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10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3" name="Text Box 139"/>
          <p:cNvSpPr txBox="1">
            <a:spLocks noChangeArrowheads="1"/>
          </p:cNvSpPr>
          <p:nvPr/>
        </p:nvSpPr>
        <p:spPr bwMode="auto">
          <a:xfrm>
            <a:off x="10131031" y="490034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11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Text Box 139"/>
          <p:cNvSpPr txBox="1">
            <a:spLocks noChangeArrowheads="1"/>
          </p:cNvSpPr>
          <p:nvPr/>
        </p:nvSpPr>
        <p:spPr bwMode="auto">
          <a:xfrm>
            <a:off x="3875507" y="167044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4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5" name="Text Box 139"/>
          <p:cNvSpPr txBox="1">
            <a:spLocks noChangeArrowheads="1"/>
          </p:cNvSpPr>
          <p:nvPr/>
        </p:nvSpPr>
        <p:spPr bwMode="auto">
          <a:xfrm>
            <a:off x="2271770" y="2677445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3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" name="Text Box 139"/>
          <p:cNvSpPr txBox="1">
            <a:spLocks noChangeArrowheads="1"/>
          </p:cNvSpPr>
          <p:nvPr/>
        </p:nvSpPr>
        <p:spPr bwMode="auto">
          <a:xfrm>
            <a:off x="2206525" y="3348582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" name="Text Box 139"/>
          <p:cNvSpPr txBox="1">
            <a:spLocks noChangeArrowheads="1"/>
          </p:cNvSpPr>
          <p:nvPr/>
        </p:nvSpPr>
        <p:spPr bwMode="auto">
          <a:xfrm>
            <a:off x="3114401" y="3553570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8" name="Text Box 139"/>
          <p:cNvSpPr txBox="1">
            <a:spLocks noChangeArrowheads="1"/>
          </p:cNvSpPr>
          <p:nvPr/>
        </p:nvSpPr>
        <p:spPr bwMode="auto">
          <a:xfrm>
            <a:off x="5824191" y="4013320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6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" name="Text Box 139"/>
          <p:cNvSpPr txBox="1">
            <a:spLocks noChangeArrowheads="1"/>
          </p:cNvSpPr>
          <p:nvPr/>
        </p:nvSpPr>
        <p:spPr bwMode="auto">
          <a:xfrm>
            <a:off x="7655904" y="252339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18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0" name="Text Box 139"/>
          <p:cNvSpPr txBox="1">
            <a:spLocks noChangeArrowheads="1"/>
          </p:cNvSpPr>
          <p:nvPr/>
        </p:nvSpPr>
        <p:spPr bwMode="auto">
          <a:xfrm>
            <a:off x="8756552" y="361182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19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" name="Text Box 139"/>
          <p:cNvSpPr txBox="1">
            <a:spLocks noChangeArrowheads="1"/>
          </p:cNvSpPr>
          <p:nvPr/>
        </p:nvSpPr>
        <p:spPr bwMode="auto">
          <a:xfrm>
            <a:off x="1382469" y="3012104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21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2" name="Text Box 139"/>
          <p:cNvSpPr txBox="1">
            <a:spLocks noChangeArrowheads="1"/>
          </p:cNvSpPr>
          <p:nvPr/>
        </p:nvSpPr>
        <p:spPr bwMode="auto">
          <a:xfrm>
            <a:off x="4269195" y="3947288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22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314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317"/>
            <a:ext cx="12185400" cy="5636815"/>
          </a:xfrm>
          <a:prstGeom prst="rect">
            <a:avLst/>
          </a:prstGeom>
        </p:spPr>
      </p:pic>
      <p:sp>
        <p:nvSpPr>
          <p:cNvPr id="5" name="ZoneTexte 44"/>
          <p:cNvSpPr txBox="1"/>
          <p:nvPr/>
        </p:nvSpPr>
        <p:spPr>
          <a:xfrm>
            <a:off x="7433255" y="751798"/>
            <a:ext cx="2494850" cy="70788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b="1" dirty="0"/>
              <a:t>Fa1  </a:t>
            </a:r>
            <a:r>
              <a:rPr lang="fr-FR" sz="4000" b="1" dirty="0" smtClean="0"/>
              <a:t>ETAGE</a:t>
            </a:r>
            <a:endParaRPr lang="fr-FR" sz="4000" b="1" dirty="0"/>
          </a:p>
        </p:txBody>
      </p:sp>
      <p:sp>
        <p:nvSpPr>
          <p:cNvPr id="6" name="Text Box 139"/>
          <p:cNvSpPr txBox="1">
            <a:spLocks noChangeArrowheads="1"/>
          </p:cNvSpPr>
          <p:nvPr/>
        </p:nvSpPr>
        <p:spPr bwMode="auto">
          <a:xfrm>
            <a:off x="5831345" y="4258138"/>
            <a:ext cx="4319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20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 Box 139"/>
          <p:cNvSpPr txBox="1">
            <a:spLocks noChangeArrowheads="1"/>
          </p:cNvSpPr>
          <p:nvPr/>
        </p:nvSpPr>
        <p:spPr bwMode="auto">
          <a:xfrm>
            <a:off x="5021871" y="261572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8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 Box 139"/>
          <p:cNvSpPr txBox="1">
            <a:spLocks noChangeArrowheads="1"/>
          </p:cNvSpPr>
          <p:nvPr/>
        </p:nvSpPr>
        <p:spPr bwMode="auto">
          <a:xfrm>
            <a:off x="5071766" y="215069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7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 Box 139"/>
          <p:cNvSpPr txBox="1">
            <a:spLocks noChangeArrowheads="1"/>
          </p:cNvSpPr>
          <p:nvPr/>
        </p:nvSpPr>
        <p:spPr bwMode="auto">
          <a:xfrm>
            <a:off x="6939767" y="237090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5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Text Box 139"/>
          <p:cNvSpPr txBox="1">
            <a:spLocks noChangeArrowheads="1"/>
          </p:cNvSpPr>
          <p:nvPr/>
        </p:nvSpPr>
        <p:spPr bwMode="auto">
          <a:xfrm>
            <a:off x="3835703" y="4057808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17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7" name="Text Box 139"/>
          <p:cNvSpPr txBox="1">
            <a:spLocks noChangeArrowheads="1"/>
          </p:cNvSpPr>
          <p:nvPr/>
        </p:nvSpPr>
        <p:spPr bwMode="auto">
          <a:xfrm>
            <a:off x="2110193" y="3117966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14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8" name="Text Box 139"/>
          <p:cNvSpPr txBox="1">
            <a:spLocks noChangeArrowheads="1"/>
          </p:cNvSpPr>
          <p:nvPr/>
        </p:nvSpPr>
        <p:spPr bwMode="auto">
          <a:xfrm>
            <a:off x="912810" y="314095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13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Text Box 139"/>
          <p:cNvSpPr txBox="1">
            <a:spLocks noChangeArrowheads="1"/>
          </p:cNvSpPr>
          <p:nvPr/>
        </p:nvSpPr>
        <p:spPr bwMode="auto">
          <a:xfrm>
            <a:off x="1728373" y="3477036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15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Text Box 139"/>
          <p:cNvSpPr txBox="1">
            <a:spLocks noChangeArrowheads="1"/>
          </p:cNvSpPr>
          <p:nvPr/>
        </p:nvSpPr>
        <p:spPr bwMode="auto">
          <a:xfrm>
            <a:off x="2745765" y="3610974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16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xt Box 139"/>
          <p:cNvSpPr txBox="1">
            <a:spLocks noChangeArrowheads="1"/>
          </p:cNvSpPr>
          <p:nvPr/>
        </p:nvSpPr>
        <p:spPr bwMode="auto">
          <a:xfrm>
            <a:off x="4069884" y="1818190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9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 Box 139"/>
          <p:cNvSpPr txBox="1">
            <a:spLocks noChangeArrowheads="1"/>
          </p:cNvSpPr>
          <p:nvPr/>
        </p:nvSpPr>
        <p:spPr bwMode="auto">
          <a:xfrm>
            <a:off x="3072063" y="132887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10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3" name="Text Box 139"/>
          <p:cNvSpPr txBox="1">
            <a:spLocks noChangeArrowheads="1"/>
          </p:cNvSpPr>
          <p:nvPr/>
        </p:nvSpPr>
        <p:spPr bwMode="auto">
          <a:xfrm>
            <a:off x="2957542" y="204891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11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Text Box 139"/>
          <p:cNvSpPr txBox="1">
            <a:spLocks noChangeArrowheads="1"/>
          </p:cNvSpPr>
          <p:nvPr/>
        </p:nvSpPr>
        <p:spPr bwMode="auto">
          <a:xfrm>
            <a:off x="7433255" y="2484922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4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5" name="Text Box 139"/>
          <p:cNvSpPr txBox="1">
            <a:spLocks noChangeArrowheads="1"/>
          </p:cNvSpPr>
          <p:nvPr/>
        </p:nvSpPr>
        <p:spPr bwMode="auto">
          <a:xfrm>
            <a:off x="8044845" y="2960041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3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" name="Text Box 139"/>
          <p:cNvSpPr txBox="1">
            <a:spLocks noChangeArrowheads="1"/>
          </p:cNvSpPr>
          <p:nvPr/>
        </p:nvSpPr>
        <p:spPr bwMode="auto">
          <a:xfrm>
            <a:off x="9053907" y="3195920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" name="Text Box 139"/>
          <p:cNvSpPr txBox="1">
            <a:spLocks noChangeArrowheads="1"/>
          </p:cNvSpPr>
          <p:nvPr/>
        </p:nvSpPr>
        <p:spPr bwMode="auto">
          <a:xfrm>
            <a:off x="10058254" y="3587398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8" name="Text Box 139"/>
          <p:cNvSpPr txBox="1">
            <a:spLocks noChangeArrowheads="1"/>
          </p:cNvSpPr>
          <p:nvPr/>
        </p:nvSpPr>
        <p:spPr bwMode="auto">
          <a:xfrm>
            <a:off x="6089748" y="237090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6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" name="Text Box 139"/>
          <p:cNvSpPr txBox="1">
            <a:spLocks noChangeArrowheads="1"/>
          </p:cNvSpPr>
          <p:nvPr/>
        </p:nvSpPr>
        <p:spPr bwMode="auto">
          <a:xfrm>
            <a:off x="4258231" y="363956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18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0" name="Text Box 139"/>
          <p:cNvSpPr txBox="1">
            <a:spLocks noChangeArrowheads="1"/>
          </p:cNvSpPr>
          <p:nvPr/>
        </p:nvSpPr>
        <p:spPr bwMode="auto">
          <a:xfrm>
            <a:off x="4833524" y="4277076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19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" name="Text Box 139"/>
          <p:cNvSpPr txBox="1">
            <a:spLocks noChangeArrowheads="1"/>
          </p:cNvSpPr>
          <p:nvPr/>
        </p:nvSpPr>
        <p:spPr bwMode="auto">
          <a:xfrm>
            <a:off x="5881049" y="466468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21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5" name="Text Box 139"/>
          <p:cNvSpPr txBox="1">
            <a:spLocks noChangeArrowheads="1"/>
          </p:cNvSpPr>
          <p:nvPr/>
        </p:nvSpPr>
        <p:spPr bwMode="auto">
          <a:xfrm>
            <a:off x="7806124" y="512543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23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6" name="Text Box 139"/>
          <p:cNvSpPr txBox="1">
            <a:spLocks noChangeArrowheads="1"/>
          </p:cNvSpPr>
          <p:nvPr/>
        </p:nvSpPr>
        <p:spPr bwMode="auto">
          <a:xfrm>
            <a:off x="5577400" y="374177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25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7" name="Text Box 139"/>
          <p:cNvSpPr txBox="1">
            <a:spLocks noChangeArrowheads="1"/>
          </p:cNvSpPr>
          <p:nvPr/>
        </p:nvSpPr>
        <p:spPr bwMode="auto">
          <a:xfrm>
            <a:off x="3545803" y="2712507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26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8" name="Text Box 139"/>
          <p:cNvSpPr txBox="1">
            <a:spLocks noChangeArrowheads="1"/>
          </p:cNvSpPr>
          <p:nvPr/>
        </p:nvSpPr>
        <p:spPr bwMode="auto">
          <a:xfrm>
            <a:off x="8808485" y="5383499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b="1" dirty="0" smtClean="0">
                <a:solidFill>
                  <a:srgbClr val="FF0000"/>
                </a:solidFill>
                <a:latin typeface="+mn-lt"/>
              </a:rPr>
              <a:t>24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9" name="Text Box 139"/>
          <p:cNvSpPr txBox="1">
            <a:spLocks noChangeArrowheads="1"/>
          </p:cNvSpPr>
          <p:nvPr/>
        </p:nvSpPr>
        <p:spPr bwMode="auto">
          <a:xfrm>
            <a:off x="6797089" y="4762484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b="1" dirty="0" smtClean="0">
                <a:solidFill>
                  <a:srgbClr val="FF0000"/>
                </a:solidFill>
              </a:rPr>
              <a:t>22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0" name="Text Box 56"/>
          <p:cNvSpPr txBox="1">
            <a:spLocks noChangeArrowheads="1"/>
          </p:cNvSpPr>
          <p:nvPr/>
        </p:nvSpPr>
        <p:spPr bwMode="auto">
          <a:xfrm>
            <a:off x="7492308" y="4962403"/>
            <a:ext cx="934357" cy="24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VEST. H</a:t>
            </a:r>
          </a:p>
        </p:txBody>
      </p:sp>
      <p:sp>
        <p:nvSpPr>
          <p:cNvPr id="51" name="Text Box 58"/>
          <p:cNvSpPr txBox="1">
            <a:spLocks noChangeArrowheads="1"/>
          </p:cNvSpPr>
          <p:nvPr/>
        </p:nvSpPr>
        <p:spPr bwMode="auto">
          <a:xfrm>
            <a:off x="3662717" y="3907674"/>
            <a:ext cx="936626" cy="16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LINGERIE</a:t>
            </a: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6628121" y="4517039"/>
            <a:ext cx="1079500" cy="24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208</a:t>
            </a:r>
          </a:p>
        </p:txBody>
      </p:sp>
      <p:sp>
        <p:nvSpPr>
          <p:cNvPr id="53" name="Text Box 64"/>
          <p:cNvSpPr txBox="1">
            <a:spLocks noChangeArrowheads="1"/>
          </p:cNvSpPr>
          <p:nvPr/>
        </p:nvSpPr>
        <p:spPr bwMode="auto">
          <a:xfrm>
            <a:off x="8625953" y="5203572"/>
            <a:ext cx="1008061" cy="24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VEST. F</a:t>
            </a:r>
          </a:p>
        </p:txBody>
      </p:sp>
      <p:sp>
        <p:nvSpPr>
          <p:cNvPr id="54" name="Text Box 104"/>
          <p:cNvSpPr txBox="1">
            <a:spLocks noChangeArrowheads="1"/>
          </p:cNvSpPr>
          <p:nvPr/>
        </p:nvSpPr>
        <p:spPr bwMode="auto">
          <a:xfrm>
            <a:off x="9595401" y="3268603"/>
            <a:ext cx="140607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050" b="1" dirty="0"/>
              <a:t>CH  </a:t>
            </a:r>
            <a:r>
              <a:rPr lang="fr-FR" altLang="fr-FR" sz="1050" b="1" dirty="0" smtClean="0"/>
              <a:t>ISOLEMENT 200</a:t>
            </a:r>
            <a:endParaRPr lang="fr-FR" altLang="fr-FR" sz="1050" b="1" dirty="0"/>
          </a:p>
        </p:txBody>
      </p:sp>
      <p:sp>
        <p:nvSpPr>
          <p:cNvPr id="55" name="Text Box 105"/>
          <p:cNvSpPr txBox="1">
            <a:spLocks noChangeArrowheads="1"/>
          </p:cNvSpPr>
          <p:nvPr/>
        </p:nvSpPr>
        <p:spPr bwMode="auto">
          <a:xfrm>
            <a:off x="7855246" y="2713517"/>
            <a:ext cx="1008063" cy="2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201</a:t>
            </a:r>
          </a:p>
        </p:txBody>
      </p:sp>
      <p:sp>
        <p:nvSpPr>
          <p:cNvPr id="56" name="Text Box 106"/>
          <p:cNvSpPr txBox="1">
            <a:spLocks noChangeArrowheads="1"/>
          </p:cNvSpPr>
          <p:nvPr/>
        </p:nvSpPr>
        <p:spPr bwMode="auto">
          <a:xfrm>
            <a:off x="4721554" y="4079713"/>
            <a:ext cx="1008062" cy="24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209</a:t>
            </a:r>
          </a:p>
        </p:txBody>
      </p:sp>
      <p:sp>
        <p:nvSpPr>
          <p:cNvPr id="57" name="Text Box 108"/>
          <p:cNvSpPr txBox="1">
            <a:spLocks noChangeArrowheads="1"/>
          </p:cNvSpPr>
          <p:nvPr/>
        </p:nvSpPr>
        <p:spPr bwMode="auto">
          <a:xfrm>
            <a:off x="5463426" y="3639007"/>
            <a:ext cx="936624" cy="2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A.S.H.</a:t>
            </a:r>
          </a:p>
        </p:txBody>
      </p:sp>
      <p:sp>
        <p:nvSpPr>
          <p:cNvPr id="58" name="Text Box 126"/>
          <p:cNvSpPr txBox="1">
            <a:spLocks noChangeArrowheads="1"/>
          </p:cNvSpPr>
          <p:nvPr/>
        </p:nvSpPr>
        <p:spPr bwMode="auto">
          <a:xfrm>
            <a:off x="8569764" y="3001021"/>
            <a:ext cx="1355954" cy="2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050" b="1" dirty="0"/>
              <a:t>SALLE DE BAIN</a:t>
            </a:r>
          </a:p>
        </p:txBody>
      </p:sp>
      <p:sp>
        <p:nvSpPr>
          <p:cNvPr id="59" name="Text Box 127"/>
          <p:cNvSpPr txBox="1">
            <a:spLocks noChangeArrowheads="1"/>
          </p:cNvSpPr>
          <p:nvPr/>
        </p:nvSpPr>
        <p:spPr bwMode="auto">
          <a:xfrm>
            <a:off x="5789027" y="2111917"/>
            <a:ext cx="1008062" cy="233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202</a:t>
            </a:r>
          </a:p>
        </p:txBody>
      </p:sp>
      <p:sp>
        <p:nvSpPr>
          <p:cNvPr id="60" name="Text Box 128"/>
          <p:cNvSpPr txBox="1">
            <a:spLocks noChangeArrowheads="1"/>
          </p:cNvSpPr>
          <p:nvPr/>
        </p:nvSpPr>
        <p:spPr bwMode="auto">
          <a:xfrm>
            <a:off x="4833524" y="1946145"/>
            <a:ext cx="1008062" cy="2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203</a:t>
            </a:r>
          </a:p>
        </p:txBody>
      </p:sp>
      <p:sp>
        <p:nvSpPr>
          <p:cNvPr id="61" name="Text Box 129"/>
          <p:cNvSpPr txBox="1">
            <a:spLocks noChangeArrowheads="1"/>
          </p:cNvSpPr>
          <p:nvPr/>
        </p:nvSpPr>
        <p:spPr bwMode="auto">
          <a:xfrm>
            <a:off x="3713492" y="1608200"/>
            <a:ext cx="1008062" cy="2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204</a:t>
            </a:r>
          </a:p>
        </p:txBody>
      </p:sp>
      <p:sp>
        <p:nvSpPr>
          <p:cNvPr id="62" name="Text Box 130"/>
          <p:cNvSpPr txBox="1">
            <a:spLocks noChangeArrowheads="1"/>
          </p:cNvSpPr>
          <p:nvPr/>
        </p:nvSpPr>
        <p:spPr bwMode="auto">
          <a:xfrm>
            <a:off x="1861384" y="1289593"/>
            <a:ext cx="1008062" cy="24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205</a:t>
            </a:r>
          </a:p>
        </p:txBody>
      </p:sp>
      <p:sp>
        <p:nvSpPr>
          <p:cNvPr id="63" name="Text Box 131"/>
          <p:cNvSpPr txBox="1">
            <a:spLocks noChangeArrowheads="1"/>
          </p:cNvSpPr>
          <p:nvPr/>
        </p:nvSpPr>
        <p:spPr bwMode="auto">
          <a:xfrm>
            <a:off x="767106" y="2843312"/>
            <a:ext cx="1005795" cy="22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206</a:t>
            </a:r>
          </a:p>
        </p:txBody>
      </p:sp>
      <p:sp>
        <p:nvSpPr>
          <p:cNvPr id="64" name="Text Box 132"/>
          <p:cNvSpPr txBox="1">
            <a:spLocks noChangeArrowheads="1"/>
          </p:cNvSpPr>
          <p:nvPr/>
        </p:nvSpPr>
        <p:spPr bwMode="auto">
          <a:xfrm>
            <a:off x="2745765" y="3369878"/>
            <a:ext cx="1010331" cy="2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050" b="1" dirty="0"/>
              <a:t>CH  207</a:t>
            </a:r>
          </a:p>
        </p:txBody>
      </p:sp>
      <p:sp>
        <p:nvSpPr>
          <p:cNvPr id="65" name="Text Box 139"/>
          <p:cNvSpPr txBox="1">
            <a:spLocks noChangeArrowheads="1"/>
          </p:cNvSpPr>
          <p:nvPr/>
        </p:nvSpPr>
        <p:spPr bwMode="auto">
          <a:xfrm>
            <a:off x="1983884" y="1519403"/>
            <a:ext cx="7636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b="1" dirty="0" smtClean="0">
                <a:solidFill>
                  <a:srgbClr val="FF0000"/>
                </a:solidFill>
              </a:rPr>
              <a:t>12</a:t>
            </a:r>
            <a:endParaRPr lang="fr-FR" altLang="fr-FR" sz="11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3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116</Words>
  <Application>Microsoft Office PowerPoint</Application>
  <PresentationFormat>Grand écran</PresentationFormat>
  <Paragraphs>79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LACOMBE bernard</dc:creator>
  <cp:lastModifiedBy>LACOMBE bernard</cp:lastModifiedBy>
  <cp:revision>4</cp:revision>
  <dcterms:created xsi:type="dcterms:W3CDTF">2020-08-20T15:11:18Z</dcterms:created>
  <dcterms:modified xsi:type="dcterms:W3CDTF">2020-08-20T15:35:31Z</dcterms:modified>
</cp:coreProperties>
</file>